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73E7-C5B8-4977-B852-7C41826C2CA1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3292-A451-41B7-9872-D95A4D691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82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73E7-C5B8-4977-B852-7C41826C2CA1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3292-A451-41B7-9872-D95A4D691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23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73E7-C5B8-4977-B852-7C41826C2CA1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3292-A451-41B7-9872-D95A4D691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75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73E7-C5B8-4977-B852-7C41826C2CA1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3292-A451-41B7-9872-D95A4D691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00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73E7-C5B8-4977-B852-7C41826C2CA1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3292-A451-41B7-9872-D95A4D691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97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73E7-C5B8-4977-B852-7C41826C2CA1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3292-A451-41B7-9872-D95A4D691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93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73E7-C5B8-4977-B852-7C41826C2CA1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3292-A451-41B7-9872-D95A4D691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992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73E7-C5B8-4977-B852-7C41826C2CA1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3292-A451-41B7-9872-D95A4D691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57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73E7-C5B8-4977-B852-7C41826C2CA1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3292-A451-41B7-9872-D95A4D691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09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73E7-C5B8-4977-B852-7C41826C2CA1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3292-A451-41B7-9872-D95A4D691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4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73E7-C5B8-4977-B852-7C41826C2CA1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3292-A451-41B7-9872-D95A4D691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8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C73E7-C5B8-4977-B852-7C41826C2CA1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23292-A451-41B7-9872-D95A4D691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65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2513" y="704352"/>
            <a:ext cx="11260183" cy="126206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FOOD CONTAINERS</a:t>
            </a:r>
            <a:endParaRPr lang="ru-RU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0183" y="9398001"/>
            <a:ext cx="9144000" cy="16557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575" y="2253796"/>
            <a:ext cx="6545671" cy="436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80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bottle</a:t>
            </a:r>
            <a:endParaRPr lang="ru-RU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4" name="Picture 4" descr="Water bottle clip art tumundografico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929" y="1900350"/>
            <a:ext cx="4644141" cy="4644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7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can</a:t>
            </a:r>
            <a:endParaRPr lang="ru-RU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can clip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148" y="1690688"/>
            <a:ext cx="2847703" cy="495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90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tin</a:t>
            </a:r>
            <a:endParaRPr lang="ru-RU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Tin Can Clip 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740" y="1690688"/>
            <a:ext cx="2983786" cy="5057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48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bag</a:t>
            </a:r>
            <a:endParaRPr lang="ru-RU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 descr="Image result for ba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1" r="25669"/>
          <a:stretch/>
        </p:blipFill>
        <p:spPr bwMode="auto">
          <a:xfrm>
            <a:off x="4219148" y="1825625"/>
            <a:ext cx="3984326" cy="46535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7941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a jar</a:t>
            </a:r>
            <a:endParaRPr lang="ru-RU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05" descr="https://niftynotcool.files.wordpress.com/2014/09/jelly-jar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4894" y="1854926"/>
            <a:ext cx="3542212" cy="458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316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a tub</a:t>
            </a:r>
            <a:endParaRPr lang="ru-RU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 descr="Image result for tub grocery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045" y="1933303"/>
            <a:ext cx="4545875" cy="4754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937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a bowl</a:t>
            </a:r>
            <a:endParaRPr lang="ru-RU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Related image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29" r="1050" b="21698"/>
          <a:stretch/>
        </p:blipFill>
        <p:spPr bwMode="auto">
          <a:xfrm>
            <a:off x="3149973" y="2233749"/>
            <a:ext cx="5892053" cy="389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43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carton</a:t>
            </a:r>
            <a:endParaRPr lang="ru-RU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 descr="Image result for carton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032" y="1825625"/>
            <a:ext cx="3426122" cy="47188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554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a packet</a:t>
            </a:r>
            <a:endParaRPr lang="ru-RU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Image result for packe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167" y="1915181"/>
            <a:ext cx="6594100" cy="465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47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</Words>
  <Application>Microsoft Office PowerPoint</Application>
  <PresentationFormat>Широкоэкранный</PresentationFormat>
  <Paragraphs>10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FOOD CONTAINERS</vt:lpstr>
      <vt:lpstr>a can</vt:lpstr>
      <vt:lpstr>a tin</vt:lpstr>
      <vt:lpstr>a bag</vt:lpstr>
      <vt:lpstr>a jar</vt:lpstr>
      <vt:lpstr>a tub</vt:lpstr>
      <vt:lpstr>a bowl</vt:lpstr>
      <vt:lpstr>a carton</vt:lpstr>
      <vt:lpstr>a packet</vt:lpstr>
      <vt:lpstr>a bottle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containers</dc:title>
  <dc:creator>Татьяна</dc:creator>
  <cp:lastModifiedBy>Татьяна</cp:lastModifiedBy>
  <cp:revision>3</cp:revision>
  <dcterms:created xsi:type="dcterms:W3CDTF">2017-12-24T08:40:26Z</dcterms:created>
  <dcterms:modified xsi:type="dcterms:W3CDTF">2017-12-24T08:50:11Z</dcterms:modified>
</cp:coreProperties>
</file>